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s/slide5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s/slide5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docProps/custom.xml" ContentType="application/vnd.openxmlformats-officedocument.custom-properties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4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89" r:id="rId2"/>
    <p:sldId id="478" r:id="rId3"/>
    <p:sldId id="479" r:id="rId4"/>
    <p:sldId id="480" r:id="rId5"/>
    <p:sldId id="481" r:id="rId6"/>
    <p:sldId id="482" r:id="rId7"/>
    <p:sldId id="483" r:id="rId8"/>
    <p:sldId id="484" r:id="rId9"/>
    <p:sldId id="485" r:id="rId10"/>
    <p:sldId id="486" r:id="rId11"/>
    <p:sldId id="487" r:id="rId12"/>
    <p:sldId id="531" r:id="rId13"/>
    <p:sldId id="532" r:id="rId14"/>
    <p:sldId id="489" r:id="rId15"/>
    <p:sldId id="490" r:id="rId16"/>
    <p:sldId id="491" r:id="rId17"/>
    <p:sldId id="533" r:id="rId18"/>
    <p:sldId id="534" r:id="rId19"/>
    <p:sldId id="492" r:id="rId20"/>
    <p:sldId id="493" r:id="rId21"/>
    <p:sldId id="494" r:id="rId22"/>
    <p:sldId id="529" r:id="rId23"/>
    <p:sldId id="495" r:id="rId24"/>
    <p:sldId id="496" r:id="rId25"/>
    <p:sldId id="530" r:id="rId26"/>
    <p:sldId id="535" r:id="rId27"/>
    <p:sldId id="497" r:id="rId28"/>
    <p:sldId id="498" r:id="rId29"/>
    <p:sldId id="499" r:id="rId30"/>
    <p:sldId id="500" r:id="rId31"/>
    <p:sldId id="502" r:id="rId32"/>
    <p:sldId id="524" r:id="rId33"/>
    <p:sldId id="525" r:id="rId34"/>
    <p:sldId id="521" r:id="rId35"/>
    <p:sldId id="527" r:id="rId36"/>
    <p:sldId id="526" r:id="rId37"/>
    <p:sldId id="528" r:id="rId38"/>
    <p:sldId id="522" r:id="rId39"/>
    <p:sldId id="523" r:id="rId40"/>
    <p:sldId id="501" r:id="rId41"/>
    <p:sldId id="503" r:id="rId42"/>
    <p:sldId id="504" r:id="rId43"/>
    <p:sldId id="505" r:id="rId44"/>
    <p:sldId id="506" r:id="rId45"/>
    <p:sldId id="507" r:id="rId46"/>
    <p:sldId id="508" r:id="rId47"/>
    <p:sldId id="509" r:id="rId48"/>
    <p:sldId id="510" r:id="rId49"/>
    <p:sldId id="511" r:id="rId50"/>
    <p:sldId id="512" r:id="rId51"/>
    <p:sldId id="513" r:id="rId52"/>
    <p:sldId id="514" r:id="rId53"/>
    <p:sldId id="515" r:id="rId54"/>
    <p:sldId id="516" r:id="rId55"/>
    <p:sldId id="517" r:id="rId56"/>
    <p:sldId id="518" r:id="rId57"/>
    <p:sldId id="519" r:id="rId5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33CCCC"/>
    <a:srgbClr val="F7F7F7"/>
    <a:srgbClr val="F7FFFC"/>
    <a:srgbClr val="AF3B40"/>
    <a:srgbClr val="C5FFE8"/>
    <a:srgbClr val="DB1F27"/>
    <a:srgbClr val="0064B5"/>
    <a:srgbClr val="F8991D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361" autoAdjust="0"/>
    <p:restoredTop sz="90143" autoAdjust="0"/>
  </p:normalViewPr>
  <p:slideViewPr>
    <p:cSldViewPr snapToGrid="0">
      <p:cViewPr varScale="1">
        <p:scale>
          <a:sx n="65" d="100"/>
          <a:sy n="65" d="100"/>
        </p:scale>
        <p:origin x="-924" y="-1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 flipH="1">
            <a:off x="3556000" y="0"/>
            <a:ext cx="8636000" cy="6858000"/>
          </a:xfrm>
          <a:prstGeom prst="rect">
            <a:avLst/>
          </a:prstGeom>
          <a:blipFill>
            <a:blip r:embed="rId2">
              <a:alphaModFix amt="43000"/>
            </a:blip>
            <a:tile tx="0" ty="0" sx="50000" sy="50000" flip="none" algn="tl"/>
          </a:blipFill>
          <a:ln w="0" cap="flat" cmpd="sng" algn="ctr">
            <a:noFill/>
            <a:prstDash val="solid"/>
          </a:ln>
          <a:effectLst>
            <a:fillOverlay blend="mult">
              <a:gradFill rotWithShape="1">
                <a:gsLst>
                  <a:gs pos="0">
                    <a:schemeClr val="tx2">
                      <a:tint val="62000"/>
                      <a:satMod val="420000"/>
                    </a:schemeClr>
                  </a:gs>
                  <a:gs pos="100000">
                    <a:schemeClr val="tx2">
                      <a:shade val="20000"/>
                      <a:satMod val="170000"/>
                    </a:schemeClr>
                  </a:gs>
                </a:gsLst>
                <a:path path="circle">
                  <a:fillToRect l="50000" t="100000" r="50000"/>
                </a:path>
                <a:tileRect/>
              </a:gradFill>
            </a:fillOverlay>
            <a:innerShdw blurRad="63500" dist="44450" dir="10800000">
              <a:srgbClr val="000000">
                <a:alpha val="50000"/>
              </a:srgbClr>
            </a:inn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 rot="16200000">
            <a:off x="127000" y="3429000"/>
            <a:ext cx="6858000" cy="0"/>
          </a:xfrm>
          <a:prstGeom prst="line">
            <a:avLst/>
          </a:prstGeom>
          <a:noFill/>
          <a:ln w="11430" cap="flat" cmpd="sng" algn="ctr">
            <a:solidFill>
              <a:schemeClr val="bg1">
                <a:shade val="9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2" name="Title 11"/>
          <p:cNvSpPr>
            <a:spLocks noGrp="1"/>
          </p:cNvSpPr>
          <p:nvPr>
            <p:ph type="ctrTitle"/>
          </p:nvPr>
        </p:nvSpPr>
        <p:spPr>
          <a:xfrm>
            <a:off x="4489157" y="533400"/>
            <a:ext cx="6807200" cy="2868168"/>
          </a:xfrm>
        </p:spPr>
        <p:txBody>
          <a:bodyPr lIns="45720" tIns="0" rIns="45720">
            <a:noAutofit/>
          </a:bodyPr>
          <a:lstStyle>
            <a:lvl1pPr algn="r">
              <a:defRPr sz="4200" b="1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25" name="Subtitle 24"/>
          <p:cNvSpPr>
            <a:spLocks noGrp="1"/>
          </p:cNvSpPr>
          <p:nvPr>
            <p:ph type="subTitle" idx="1"/>
          </p:nvPr>
        </p:nvSpPr>
        <p:spPr>
          <a:xfrm>
            <a:off x="4472589" y="3539864"/>
            <a:ext cx="6819704" cy="1101248"/>
          </a:xfrm>
        </p:spPr>
        <p:txBody>
          <a:bodyPr lIns="45720" tIns="0" rIns="45720" bIns="0"/>
          <a:lstStyle>
            <a:lvl1pPr marL="0" indent="0" algn="r">
              <a:buNone/>
              <a:defRPr sz="2200">
                <a:solidFill>
                  <a:srgbClr val="FFFFFF"/>
                </a:solidFill>
                <a:effectLst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31" name="Date Placeholder 30"/>
          <p:cNvSpPr>
            <a:spLocks noGrp="1"/>
          </p:cNvSpPr>
          <p:nvPr>
            <p:ph type="dt" sz="half" idx="10"/>
          </p:nvPr>
        </p:nvSpPr>
        <p:spPr>
          <a:xfrm>
            <a:off x="7828299" y="6557946"/>
            <a:ext cx="2669952" cy="226902"/>
          </a:xfrm>
        </p:spPr>
        <p:txBody>
          <a:bodyPr/>
          <a:lstStyle>
            <a:lvl1pPr>
              <a:defRPr lang="en-US" smtClean="0">
                <a:solidFill>
                  <a:srgbClr val="FFFFFF"/>
                </a:solidFill>
              </a:defRPr>
            </a:lvl1pPr>
            <a:extLst/>
          </a:lstStyle>
          <a:p>
            <a:fld id="{7FCC5AE5-E495-4913-B643-A95A6AFABB00}" type="datetimeFigureOut">
              <a:rPr kumimoji="1" lang="ja-JP" altLang="en-US" smtClean="0"/>
              <a:pPr/>
              <a:t>2022/8/25</a:t>
            </a:fld>
            <a:endParaRPr kumimoji="1" lang="ja-JP" altLang="en-US"/>
          </a:p>
        </p:txBody>
      </p:sp>
      <p:sp>
        <p:nvSpPr>
          <p:cNvPr id="18" name="Footer Placeholder 17"/>
          <p:cNvSpPr>
            <a:spLocks noGrp="1"/>
          </p:cNvSpPr>
          <p:nvPr>
            <p:ph type="ftr" sz="quarter" idx="11"/>
          </p:nvPr>
        </p:nvSpPr>
        <p:spPr>
          <a:xfrm>
            <a:off x="3759200" y="6557946"/>
            <a:ext cx="3903629" cy="228600"/>
          </a:xfrm>
        </p:spPr>
        <p:txBody>
          <a:bodyPr/>
          <a:lstStyle>
            <a:lvl1pPr>
              <a:defRPr lang="en-US" dirty="0">
                <a:solidFill>
                  <a:srgbClr val="FFFFFF"/>
                </a:solidFill>
              </a:defRPr>
            </a:lvl1pPr>
            <a:extLst/>
          </a:lstStyle>
          <a:p>
            <a:endParaRPr kumimoji="1" lang="ja-JP" alt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10507845" y="6556248"/>
            <a:ext cx="784448" cy="228600"/>
          </a:xfrm>
        </p:spPr>
        <p:txBody>
          <a:bodyPr/>
          <a:lstStyle>
            <a:lvl1pPr>
              <a:defRPr lang="en-US" smtClean="0">
                <a:solidFill>
                  <a:srgbClr val="FFFFFF"/>
                </a:solidFill>
              </a:defRPr>
            </a:lvl1pPr>
            <a:extLst/>
          </a:lstStyle>
          <a:p>
            <a:fld id="{70A8A157-56DF-4B3D-9650-5955C7C8710E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FCC5AE5-E495-4913-B643-A95A6AFABB00}" type="datetimeFigureOut">
              <a:rPr kumimoji="1" lang="ja-JP" altLang="en-US" smtClean="0"/>
              <a:pPr/>
              <a:t>2022/8/25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0A8A157-56DF-4B3D-9650-5955C7C8710E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37600" y="274956"/>
            <a:ext cx="2032000" cy="5851525"/>
          </a:xfrm>
        </p:spPr>
        <p:txBody>
          <a:bodyPr vert="eaVert" anchor="t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3"/>
            <a:ext cx="8026400" cy="5851525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657088" y="6557946"/>
            <a:ext cx="2669952" cy="226902"/>
          </a:xfrm>
        </p:spPr>
        <p:txBody>
          <a:bodyPr/>
          <a:lstStyle>
            <a:extLst/>
          </a:lstStyle>
          <a:p>
            <a:fld id="{7FCC5AE5-E495-4913-B643-A95A6AFABB00}" type="datetimeFigureOut">
              <a:rPr kumimoji="1" lang="ja-JP" altLang="en-US" smtClean="0"/>
              <a:pPr/>
              <a:t>2022/8/25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9600" y="6556248"/>
            <a:ext cx="4876800" cy="228600"/>
          </a:xfrm>
        </p:spPr>
        <p:txBody>
          <a:bodyPr/>
          <a:lstStyle>
            <a:extLst/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39328" y="6553200"/>
            <a:ext cx="784448" cy="2286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extLst/>
          </a:lstStyle>
          <a:p>
            <a:fld id="{70A8A157-56DF-4B3D-9650-5955C7C8710E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FCC5AE5-E495-4913-B643-A95A6AFABB00}" type="datetimeFigureOut">
              <a:rPr kumimoji="1" lang="ja-JP" altLang="en-US" smtClean="0"/>
              <a:pPr/>
              <a:t>2022/8/25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0A8A157-56DF-4B3D-9650-5955C7C8710E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2400" y="2821838"/>
            <a:ext cx="8340651" cy="1362075"/>
          </a:xfrm>
        </p:spPr>
        <p:txBody>
          <a:bodyPr tIns="0" anchor="t"/>
          <a:lstStyle>
            <a:lvl1pPr algn="r">
              <a:buNone/>
              <a:defRPr sz="4200" b="1" cap="all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2400" y="1905001"/>
            <a:ext cx="8340651" cy="743507"/>
          </a:xfrm>
        </p:spPr>
        <p:txBody>
          <a:bodyPr anchor="b"/>
          <a:lstStyle>
            <a:lvl1pPr marL="0" indent="0" algn="r">
              <a:buNone/>
              <a:defRPr sz="2000">
                <a:solidFill>
                  <a:schemeClr val="tx1"/>
                </a:solidFill>
                <a:effectLst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98984" y="6556810"/>
            <a:ext cx="2669952" cy="226902"/>
          </a:xfrm>
        </p:spPr>
        <p:txBody>
          <a:bodyPr bIns="0" anchor="b"/>
          <a:lstStyle>
            <a:lvl1pPr>
              <a:defRPr>
                <a:solidFill>
                  <a:schemeClr val="tx2"/>
                </a:solidFill>
              </a:defRPr>
            </a:lvl1pPr>
            <a:extLst/>
          </a:lstStyle>
          <a:p>
            <a:fld id="{7FCC5AE5-E495-4913-B643-A95A6AFABB00}" type="datetimeFigureOut">
              <a:rPr kumimoji="1" lang="ja-JP" altLang="en-US" smtClean="0"/>
              <a:pPr/>
              <a:t>2022/8/25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13811" y="6556810"/>
            <a:ext cx="3860800" cy="228600"/>
          </a:xfrm>
        </p:spPr>
        <p:txBody>
          <a:bodyPr bIns="0" anchor="b"/>
          <a:lstStyle>
            <a:lvl1pPr>
              <a:defRPr>
                <a:solidFill>
                  <a:schemeClr val="tx2"/>
                </a:solidFill>
              </a:defRPr>
            </a:lvl1pPr>
            <a:extLst/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78603" y="6555112"/>
            <a:ext cx="784448" cy="228600"/>
          </a:xfrm>
        </p:spPr>
        <p:txBody>
          <a:bodyPr/>
          <a:lstStyle>
            <a:extLst/>
          </a:lstStyle>
          <a:p>
            <a:fld id="{70A8A157-56DF-4B3D-9650-5955C7C8710E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20040"/>
            <a:ext cx="9656064" cy="1143000"/>
          </a:xfrm>
        </p:spPr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4693920" cy="4525963"/>
          </a:xfrm>
        </p:spPr>
        <p:txBody>
          <a:bodyPr anchor="t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71744" y="1600201"/>
            <a:ext cx="4693920" cy="4525963"/>
          </a:xfrm>
        </p:spPr>
        <p:txBody>
          <a:bodyPr anchor="t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FCC5AE5-E495-4913-B643-A95A6AFABB00}" type="datetimeFigureOut">
              <a:rPr kumimoji="1" lang="ja-JP" altLang="en-US" smtClean="0"/>
              <a:pPr/>
              <a:t>2022/8/25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0A8A157-56DF-4B3D-9650-5955C7C8710E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20040"/>
            <a:ext cx="9656064" cy="1143000"/>
          </a:xfrm>
        </p:spPr>
        <p:txBody>
          <a:bodyPr anchor="b"/>
          <a:lstStyle>
            <a:lvl1pPr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5867400"/>
            <a:ext cx="4693920" cy="457200"/>
          </a:xfrm>
          <a:noFill/>
          <a:ln w="12700" cap="flat" cmpd="sng" algn="ctr">
            <a:solidFill>
              <a:schemeClr val="tx2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indent="0" algn="ctr">
              <a:buNone/>
              <a:defRPr sz="1800" b="1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5571744" y="5867400"/>
            <a:ext cx="4693920" cy="457200"/>
          </a:xfrm>
          <a:noFill/>
          <a:ln w="12700" cap="flat" cmpd="sng" algn="ctr">
            <a:solidFill>
              <a:schemeClr val="tx2"/>
            </a:solidFill>
            <a:prstDash val="soli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 marL="0" indent="0" algn="ctr">
              <a:buNone/>
              <a:defRPr sz="1800" b="1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609600" y="1711840"/>
            <a:ext cx="4693920" cy="41148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71744" y="1711840"/>
            <a:ext cx="4693920" cy="41148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FCC5AE5-E495-4913-B643-A95A6AFABB00}" type="datetimeFigureOut">
              <a:rPr kumimoji="1" lang="ja-JP" altLang="en-US" smtClean="0"/>
              <a:pPr/>
              <a:t>2022/8/25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0A8A157-56DF-4B3D-9650-5955C7C8710E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20040"/>
            <a:ext cx="9656064" cy="1143000"/>
          </a:xfrm>
        </p:spPr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FCC5AE5-E495-4913-B643-A95A6AFABB00}" type="datetimeFigureOut">
              <a:rPr kumimoji="1" lang="ja-JP" altLang="en-US" smtClean="0"/>
              <a:pPr/>
              <a:t>2022/8/25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0A8A157-56DF-4B3D-9650-5955C7C8710E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extLst/>
          </a:lstStyle>
          <a:p>
            <a:fld id="{7FCC5AE5-E495-4913-B643-A95A6AFABB00}" type="datetimeFigureOut">
              <a:rPr kumimoji="1" lang="ja-JP" altLang="en-US" smtClean="0"/>
              <a:pPr/>
              <a:t>2022/8/25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extLst/>
          </a:lstStyle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0A8A157-56DF-4B3D-9650-5955C7C8710E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7863840" cy="1173480"/>
          </a:xfrm>
        </p:spPr>
        <p:txBody>
          <a:bodyPr wrap="square" anchor="b"/>
          <a:lstStyle>
            <a:lvl1pPr algn="l">
              <a:buNone/>
              <a:defRPr lang="en-US" sz="2400" baseline="0" smtClean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09600" y="1497416"/>
            <a:ext cx="7863840" cy="602512"/>
          </a:xfrm>
        </p:spPr>
        <p:txBody>
          <a:bodyPr rot="0" spcFirstLastPara="0" vertOverflow="overflow" horzOverflow="overflow" vert="horz" wrap="square" lIns="45720" tIns="0" rIns="0" bIns="0" numCol="1" spcCol="0" rtlCol="0" fromWordArt="0" anchor="t" anchorCtr="0" forceAA="0" compatLnSpc="1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609600" y="2133600"/>
            <a:ext cx="9652000" cy="437175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FCC5AE5-E495-4913-B643-A95A6AFABB00}" type="datetimeFigureOut">
              <a:rPr kumimoji="1" lang="ja-JP" altLang="en-US" smtClean="0"/>
              <a:pPr/>
              <a:t>2022/8/25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0A8A157-56DF-4B3D-9650-5955C7C8710E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 rot="21240000">
            <a:off x="797292" y="1004669"/>
            <a:ext cx="5759369" cy="4312573"/>
          </a:xfrm>
          <a:prstGeom prst="rect">
            <a:avLst/>
          </a:prstGeom>
          <a:solidFill>
            <a:srgbClr val="FAFAFA"/>
          </a:solidFill>
          <a:ln w="1270" cap="rnd" cmpd="sng" algn="ctr">
            <a:solidFill>
              <a:srgbClr val="EAEAEA"/>
            </a:solidFill>
            <a:prstDash val="solid"/>
          </a:ln>
          <a:effectLst>
            <a:outerShdw blurRad="25000" dist="12700" dir="5400000" algn="t" rotWithShape="0">
              <a:srgbClr val="000000">
                <a:alpha val="4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 rot="21420000">
            <a:off x="795609" y="998817"/>
            <a:ext cx="5759369" cy="4312573"/>
          </a:xfrm>
          <a:prstGeom prst="rect">
            <a:avLst/>
          </a:prstGeom>
          <a:solidFill>
            <a:srgbClr val="FAFAFA"/>
          </a:solidFill>
          <a:ln w="1270" cap="rnd" cmpd="sng" algn="ctr">
            <a:solidFill>
              <a:srgbClr val="EAEAEA"/>
            </a:solidFill>
            <a:prstDash val="solid"/>
          </a:ln>
          <a:effectLst>
            <a:outerShdw blurRad="28000" dist="12700" dir="54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85464" y="1143000"/>
            <a:ext cx="4572000" cy="2057400"/>
          </a:xfrm>
        </p:spPr>
        <p:txBody>
          <a:bodyPr vert="horz" anchor="b"/>
          <a:lstStyle>
            <a:lvl1pPr algn="l">
              <a:buNone/>
              <a:defRPr sz="3000" b="1" baseline="0">
                <a:ln w="500">
                  <a:solidFill>
                    <a:schemeClr val="tx2">
                      <a:shade val="10000"/>
                      <a:satMod val="135000"/>
                    </a:schemeClr>
                  </a:solidFill>
                </a:ln>
                <a:gradFill>
                  <a:gsLst>
                    <a:gs pos="0">
                      <a:schemeClr val="accent4">
                        <a:tint val="13000"/>
                      </a:schemeClr>
                    </a:gs>
                    <a:gs pos="10000">
                      <a:schemeClr val="accent4">
                        <a:tint val="20000"/>
                      </a:schemeClr>
                    </a:gs>
                    <a:gs pos="49000">
                      <a:schemeClr val="accent4">
                        <a:tint val="70000"/>
                      </a:schemeClr>
                    </a:gs>
                    <a:gs pos="50000">
                      <a:schemeClr val="accent4">
                        <a:tint val="97000"/>
                      </a:schemeClr>
                    </a:gs>
                    <a:gs pos="100000">
                      <a:schemeClr val="accent4">
                        <a:tint val="20000"/>
                      </a:schemeClr>
                    </a:gs>
                  </a:gsLst>
                  <a:lin ang="5400000" scaled="1"/>
                </a:gradFill>
                <a:effectLst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185464" y="3283634"/>
            <a:ext cx="4572000" cy="1920240"/>
          </a:xfrm>
        </p:spPr>
        <p:txBody>
          <a:bodyPr rot="0" spcFirstLastPara="0" vertOverflow="overflow" horzOverflow="overflow" vert="horz" wrap="square" lIns="82296" tIns="0" rIns="0" bIns="0" numCol="1" spcCol="0" rtlCol="0" fromWordArt="0" anchor="t" anchorCtr="0" forceAA="0" compatLnSpc="1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400" baseline="0">
                <a:solidFill>
                  <a:schemeClr val="tx1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marL="0" marR="0" lvl="0" indent="0" algn="l" defTabSz="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73000"/>
              <a:buFontTx/>
              <a:buNone/>
              <a:tabLst/>
              <a:defRPr/>
            </a:pPr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FCC5AE5-E495-4913-B643-A95A6AFABB00}" type="datetimeFigureOut">
              <a:rPr kumimoji="1" lang="ja-JP" altLang="en-US" smtClean="0"/>
              <a:pPr/>
              <a:t>2022/8/25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0A8A157-56DF-4B3D-9650-5955C7C8710E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10" name="Picture Placeholder 9"/>
          <p:cNvSpPr>
            <a:spLocks noGrp="1"/>
          </p:cNvSpPr>
          <p:nvPr>
            <p:ph type="pic" idx="1"/>
          </p:nvPr>
        </p:nvSpPr>
        <p:spPr>
          <a:xfrm>
            <a:off x="884909" y="1041002"/>
            <a:ext cx="5608320" cy="4206240"/>
          </a:xfrm>
          <a:solidFill>
            <a:schemeClr val="bg2">
              <a:shade val="50000"/>
            </a:schemeClr>
          </a:solidFill>
          <a:ln w="107950">
            <a:solidFill>
              <a:srgbClr val="FFFFFF"/>
            </a:solidFill>
            <a:miter lim="800000"/>
          </a:ln>
          <a:effectLst>
            <a:outerShdw blurRad="44450" dist="3810" dir="5400000" algn="tl" rotWithShape="0">
              <a:srgbClr val="000000">
                <a:alpha val="60000"/>
              </a:srgbClr>
            </a:outerShdw>
          </a:effectLst>
          <a:scene3d>
            <a:camera prst="orthographicFront"/>
            <a:lightRig rig="threePt" dir="t"/>
          </a:scene3d>
          <a:sp3d contourW="3810">
            <a:contourClr>
              <a:srgbClr val="969696"/>
            </a:contourClr>
          </a:sp3d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 flipH="1">
            <a:off x="10871200" y="0"/>
            <a:ext cx="1320800" cy="6858000"/>
          </a:xfrm>
          <a:prstGeom prst="rect">
            <a:avLst/>
          </a:prstGeom>
          <a:blipFill>
            <a:blip r:embed="rId13">
              <a:alphaModFix amt="43000"/>
            </a:blip>
            <a:tile tx="0" ty="0" sx="50000" sy="50000" flip="none" algn="tl"/>
          </a:blipFill>
          <a:ln w="0" cap="flat" cmpd="sng" algn="ctr">
            <a:noFill/>
            <a:prstDash val="solid"/>
          </a:ln>
          <a:effectLst>
            <a:fillOverlay blend="mult">
              <a:gradFill rotWithShape="1">
                <a:gsLst>
                  <a:gs pos="0">
                    <a:schemeClr val="tx2">
                      <a:tint val="62000"/>
                      <a:satMod val="420000"/>
                    </a:schemeClr>
                  </a:gs>
                  <a:gs pos="100000">
                    <a:schemeClr val="tx2">
                      <a:shade val="20000"/>
                      <a:satMod val="170000"/>
                    </a:schemeClr>
                  </a:gs>
                </a:gsLst>
                <a:path path="circle">
                  <a:fillToRect l="50000" t="110000" r="50000" b="-10000"/>
                </a:path>
                <a:tileRect/>
              </a:gradFill>
            </a:fillOverlay>
            <a:innerShdw blurRad="63500" dist="44450" dir="10800000">
              <a:srgbClr val="000000">
                <a:alpha val="45000"/>
              </a:srgbClr>
            </a:inn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3" name="Title Placeholder 2"/>
          <p:cNvSpPr>
            <a:spLocks noGrp="1"/>
          </p:cNvSpPr>
          <p:nvPr>
            <p:ph type="title"/>
          </p:nvPr>
        </p:nvSpPr>
        <p:spPr>
          <a:xfrm>
            <a:off x="609600" y="320040"/>
            <a:ext cx="9652000" cy="1143000"/>
          </a:xfrm>
          <a:prstGeom prst="rect">
            <a:avLst/>
          </a:prstGeom>
        </p:spPr>
        <p:txBody>
          <a:bodyPr vert="horz" lIns="45720" tIns="0" rIns="45720" bIns="0" anchor="b" anchorCtr="0">
            <a:normAutofit/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1" name="Text Placeholder 30"/>
          <p:cNvSpPr>
            <a:spLocks noGrp="1"/>
          </p:cNvSpPr>
          <p:nvPr>
            <p:ph type="body" idx="1"/>
          </p:nvPr>
        </p:nvSpPr>
        <p:spPr>
          <a:xfrm>
            <a:off x="609600" y="1609416"/>
            <a:ext cx="9652000" cy="4846320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27" name="Date Placeholder 26"/>
          <p:cNvSpPr>
            <a:spLocks noGrp="1"/>
          </p:cNvSpPr>
          <p:nvPr>
            <p:ph type="dt" sz="half" idx="2"/>
          </p:nvPr>
        </p:nvSpPr>
        <p:spPr>
          <a:xfrm>
            <a:off x="5661248" y="6557946"/>
            <a:ext cx="2669952" cy="226902"/>
          </a:xfrm>
          <a:prstGeom prst="rect">
            <a:avLst/>
          </a:prstGeom>
        </p:spPr>
        <p:txBody>
          <a:bodyPr vert="horz" tIns="0" bIns="0" anchor="b"/>
          <a:lstStyle>
            <a:lvl1pPr algn="l" eaLnBrk="1" latinLnBrk="0" hangingPunct="1">
              <a:defRPr kumimoji="0" sz="1000">
                <a:solidFill>
                  <a:schemeClr val="tx2"/>
                </a:solidFill>
              </a:defRPr>
            </a:lvl1pPr>
            <a:extLst/>
          </a:lstStyle>
          <a:p>
            <a:fld id="{7FCC5AE5-E495-4913-B643-A95A6AFABB00}" type="datetimeFigureOut">
              <a:rPr kumimoji="1" lang="ja-JP" altLang="en-US" smtClean="0"/>
              <a:pPr/>
              <a:t>2022/8/25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609600" y="6557946"/>
            <a:ext cx="4876800" cy="228600"/>
          </a:xfrm>
          <a:prstGeom prst="rect">
            <a:avLst/>
          </a:prstGeom>
        </p:spPr>
        <p:txBody>
          <a:bodyPr vert="horz" tIns="0" bIns="0" anchor="b"/>
          <a:lstStyle>
            <a:lvl1pPr algn="r" eaLnBrk="1" latinLnBrk="0" hangingPunct="1">
              <a:defRPr kumimoji="0" sz="1000">
                <a:solidFill>
                  <a:schemeClr val="tx2"/>
                </a:solidFill>
              </a:defRPr>
            </a:lvl1pPr>
            <a:extLst/>
          </a:lstStyle>
          <a:p>
            <a:endParaRPr kumimoji="1" lang="ja-JP" altLang="en-US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4"/>
          </p:nvPr>
        </p:nvSpPr>
        <p:spPr>
          <a:xfrm>
            <a:off x="8335264" y="6556248"/>
            <a:ext cx="784448" cy="228600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100">
                <a:solidFill>
                  <a:schemeClr val="tx2"/>
                </a:solidFill>
              </a:defRPr>
            </a:lvl1pPr>
            <a:extLst/>
          </a:lstStyle>
          <a:p>
            <a:fld id="{70A8A157-56DF-4B3D-9650-5955C7C8710E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rtl="0" eaLnBrk="1" latinLnBrk="0" hangingPunct="1">
        <a:spcBef>
          <a:spcPct val="0"/>
        </a:spcBef>
        <a:buNone/>
        <a:defRPr kumimoji="0" sz="3800" b="1" kern="1200" cap="all" baseline="0">
          <a:ln w="500">
            <a:solidFill>
              <a:schemeClr val="tx2">
                <a:shade val="20000"/>
                <a:satMod val="120000"/>
              </a:schemeClr>
            </a:solidFill>
          </a:ln>
          <a:gradFill>
            <a:gsLst>
              <a:gs pos="0">
                <a:schemeClr val="accent4">
                  <a:tint val="13000"/>
                </a:schemeClr>
              </a:gs>
              <a:gs pos="10000">
                <a:schemeClr val="accent4">
                  <a:tint val="20000"/>
                </a:schemeClr>
              </a:gs>
              <a:gs pos="49000">
                <a:schemeClr val="accent4">
                  <a:tint val="70000"/>
                </a:schemeClr>
              </a:gs>
              <a:gs pos="50000">
                <a:schemeClr val="accent4">
                  <a:tint val="97000"/>
                </a:schemeClr>
              </a:gs>
              <a:gs pos="100000">
                <a:schemeClr val="accent4">
                  <a:tint val="20000"/>
                </a:schemeClr>
              </a:gs>
            </a:gsLst>
            <a:lin ang="5400000" scaled="1"/>
          </a:gradFill>
          <a:effectLst/>
          <a:latin typeface="+mj-lt"/>
          <a:ea typeface="+mj-ea"/>
          <a:cs typeface="+mj-cs"/>
        </a:defRPr>
      </a:lvl1pPr>
      <a:extLst/>
    </p:titleStyle>
    <p:bodyStyle>
      <a:lvl1pPr marL="274320" indent="-274320" algn="l" rtl="0" eaLnBrk="1" latinLnBrk="0" hangingPunct="1">
        <a:spcBef>
          <a:spcPts val="600"/>
        </a:spcBef>
        <a:buClr>
          <a:schemeClr val="tx2"/>
        </a:buClr>
        <a:buSzPct val="73000"/>
        <a:buFont typeface="Wingdings 2"/>
        <a:buChar char=""/>
        <a:defRPr kumimoji="0" sz="26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521208" indent="-228600" algn="l" rtl="0" eaLnBrk="1" latinLnBrk="0" hangingPunct="1">
        <a:spcBef>
          <a:spcPts val="500"/>
        </a:spcBef>
        <a:buClr>
          <a:schemeClr val="accent4"/>
        </a:buClr>
        <a:buSzPct val="80000"/>
        <a:buFont typeface="Wingdings 2"/>
        <a:buChar char=""/>
        <a:defRPr kumimoji="0" sz="2300" kern="1200">
          <a:solidFill>
            <a:schemeClr val="tx1">
              <a:tint val="85000"/>
            </a:schemeClr>
          </a:solidFill>
          <a:latin typeface="+mn-lt"/>
          <a:ea typeface="+mn-ea"/>
          <a:cs typeface="+mn-cs"/>
        </a:defRPr>
      </a:lvl2pPr>
      <a:lvl3pPr marL="758952" indent="-228600" algn="l" rtl="0" eaLnBrk="1" latinLnBrk="0" hangingPunct="1">
        <a:spcBef>
          <a:spcPts val="400"/>
        </a:spcBef>
        <a:buClr>
          <a:schemeClr val="accent4"/>
        </a:buClr>
        <a:buSzPct val="60000"/>
        <a:buFont typeface="Wingdings"/>
        <a:buChar char="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228600" algn="l" rtl="0" eaLnBrk="1" latinLnBrk="0" hangingPunct="1">
        <a:spcBef>
          <a:spcPct val="20000"/>
        </a:spcBef>
        <a:buClr>
          <a:schemeClr val="accent4"/>
        </a:buClr>
        <a:buSzPct val="80000"/>
        <a:buFont typeface="Wingdings 2"/>
        <a:buChar char=""/>
        <a:defRPr kumimoji="0" sz="2000" kern="1200">
          <a:solidFill>
            <a:schemeClr val="tx1">
              <a:tint val="85000"/>
            </a:schemeClr>
          </a:solidFill>
          <a:latin typeface="+mn-lt"/>
          <a:ea typeface="+mn-ea"/>
          <a:cs typeface="+mn-cs"/>
        </a:defRPr>
      </a:lvl4pPr>
      <a:lvl5pPr marL="1280160" indent="-228600" algn="l" rtl="0" eaLnBrk="1" latinLnBrk="0" hangingPunct="1">
        <a:spcBef>
          <a:spcPts val="400"/>
        </a:spcBef>
        <a:buClr>
          <a:schemeClr val="accent4"/>
        </a:buClr>
        <a:buSzPct val="70000"/>
        <a:buFont typeface="Wingdings"/>
        <a:buChar char="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472184" indent="-182880" algn="l" rtl="0" eaLnBrk="1" latinLnBrk="0" hangingPunct="1">
        <a:spcBef>
          <a:spcPts val="400"/>
        </a:spcBef>
        <a:buClr>
          <a:schemeClr val="accent4"/>
        </a:buClr>
        <a:buSzPct val="80000"/>
        <a:buFont typeface="Wingdings 2"/>
        <a:buChar char=""/>
        <a:defRPr kumimoji="0" sz="1800" kern="1200">
          <a:solidFill>
            <a:schemeClr val="tx1">
              <a:tint val="85000"/>
            </a:schemeClr>
          </a:solidFill>
          <a:latin typeface="+mn-lt"/>
          <a:ea typeface="+mn-ea"/>
          <a:cs typeface="+mn-cs"/>
        </a:defRPr>
      </a:lvl6pPr>
      <a:lvl7pPr marL="1673352" indent="-182880" algn="l" rtl="0" eaLnBrk="1" latinLnBrk="0" hangingPunct="1">
        <a:spcBef>
          <a:spcPct val="20000"/>
        </a:spcBef>
        <a:buClr>
          <a:schemeClr val="accent4"/>
        </a:buClr>
        <a:buSzPct val="80000"/>
        <a:buFont typeface="Wingdings 2"/>
        <a:buChar char="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1847088" indent="-182880" algn="l" rtl="0" eaLnBrk="1" latinLnBrk="0" hangingPunct="1">
        <a:spcBef>
          <a:spcPts val="300"/>
        </a:spcBef>
        <a:buClr>
          <a:schemeClr val="accent4"/>
        </a:buClr>
        <a:buSzPct val="100000"/>
        <a:buChar char="•"/>
        <a:defRPr kumimoji="0" sz="1600" kern="1200" baseline="0">
          <a:solidFill>
            <a:schemeClr val="tx1">
              <a:tint val="85000"/>
            </a:schemeClr>
          </a:solidFill>
          <a:latin typeface="+mn-lt"/>
          <a:ea typeface="+mn-ea"/>
          <a:cs typeface="+mn-cs"/>
        </a:defRPr>
      </a:lvl8pPr>
      <a:lvl9pPr marL="2057400" indent="-182880" algn="l" rtl="0" eaLnBrk="1" latinLnBrk="0" hangingPunct="1">
        <a:spcBef>
          <a:spcPct val="20000"/>
        </a:spcBef>
        <a:buClr>
          <a:schemeClr val="accent4"/>
        </a:buClr>
        <a:buSzPct val="100000"/>
        <a:buFont typeface="Wingdings"/>
        <a:buChar char="§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4310743" cy="6858000"/>
          </a:xfrm>
          <a:prstGeom prst="rect">
            <a:avLst/>
          </a:prstGeom>
          <a:solidFill>
            <a:srgbClr val="002060"/>
          </a:solidFill>
          <a:ln>
            <a:solidFill>
              <a:srgbClr val="F899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215523" y="2398836"/>
            <a:ext cx="62440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5400" b="1" dirty="0" smtClean="0">
                <a:solidFill>
                  <a:srgbClr val="0064B5"/>
                </a:solidFill>
              </a:rPr>
              <a:t>HTML – Form</a:t>
            </a:r>
            <a:endParaRPr lang="en-US" altLang="ja-JP" sz="5400" b="1" dirty="0">
              <a:solidFill>
                <a:srgbClr val="0064B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4062787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checkbox</a:t>
            </a:r>
            <a:endParaRPr lang="en-US" dirty="0"/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682873" y="1574901"/>
            <a:ext cx="10702882" cy="47816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Radio Button</a:t>
            </a:r>
            <a:endParaRPr lang="en-US" dirty="0"/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770819" y="1663393"/>
            <a:ext cx="10423207" cy="48553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Label Tag</a:t>
            </a:r>
            <a:endParaRPr lang="en-US" dirty="0"/>
          </a:p>
        </p:txBody>
      </p:sp>
      <p:pic>
        <p:nvPicPr>
          <p:cNvPr id="112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2154237" y="2623344"/>
            <a:ext cx="6562725" cy="281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label</a:t>
            </a:r>
            <a:endParaRPr lang="en-US" dirty="0"/>
          </a:p>
        </p:txBody>
      </p:sp>
      <p:pic>
        <p:nvPicPr>
          <p:cNvPr id="1229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891354" y="1578718"/>
            <a:ext cx="4978503" cy="43501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810865" y="1135626"/>
            <a:ext cx="5397909" cy="52356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Label Tag</a:t>
            </a:r>
            <a:endParaRPr lang="en-US" dirty="0"/>
          </a:p>
        </p:txBody>
      </p:sp>
      <p:pic>
        <p:nvPicPr>
          <p:cNvPr id="1229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788119" y="1619148"/>
            <a:ext cx="10332165" cy="4351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TextArea</a:t>
            </a:r>
            <a:endParaRPr lang="en-US" dirty="0"/>
          </a:p>
        </p:txBody>
      </p:sp>
      <p:pic>
        <p:nvPicPr>
          <p:cNvPr id="1331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99763" y="1648645"/>
            <a:ext cx="10885992" cy="48701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TextArea</a:t>
            </a:r>
            <a:endParaRPr lang="en-US" dirty="0"/>
          </a:p>
        </p:txBody>
      </p:sp>
      <p:pic>
        <p:nvPicPr>
          <p:cNvPr id="1433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778919" y="1545406"/>
            <a:ext cx="10474100" cy="48406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Wrap=“hard”</a:t>
            </a:r>
            <a:endParaRPr lang="en-US" dirty="0"/>
          </a:p>
        </p:txBody>
      </p:sp>
      <p:pic>
        <p:nvPicPr>
          <p:cNvPr id="1331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668439" y="1769679"/>
            <a:ext cx="8524875" cy="245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8622" y="4448175"/>
            <a:ext cx="8210550" cy="2409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Wrap=“soft”</a:t>
            </a:r>
            <a:endParaRPr lang="en-US" dirty="0"/>
          </a:p>
        </p:txBody>
      </p:sp>
      <p:pic>
        <p:nvPicPr>
          <p:cNvPr id="1433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150374" y="4984365"/>
            <a:ext cx="7610475" cy="151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94337" y="1819582"/>
            <a:ext cx="8724900" cy="2628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TextArea</a:t>
            </a:r>
            <a:endParaRPr lang="en-US" dirty="0"/>
          </a:p>
        </p:txBody>
      </p:sp>
      <p:pic>
        <p:nvPicPr>
          <p:cNvPr id="1536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682267" y="1530656"/>
            <a:ext cx="9685849" cy="4648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5578" y="298254"/>
            <a:ext cx="11351622" cy="6271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Select Tag</a:t>
            </a:r>
            <a:endParaRPr lang="en-US" dirty="0"/>
          </a:p>
        </p:txBody>
      </p:sp>
      <p:pic>
        <p:nvPicPr>
          <p:cNvPr id="1638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529991" y="1935291"/>
            <a:ext cx="7686675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Select Tag</a:t>
            </a:r>
            <a:endParaRPr lang="en-US" dirty="0"/>
          </a:p>
        </p:txBody>
      </p:sp>
      <p:pic>
        <p:nvPicPr>
          <p:cNvPr id="1741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846745" y="1869870"/>
            <a:ext cx="5952261" cy="4351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Select tag</a:t>
            </a:r>
            <a:endParaRPr lang="en-US" dirty="0"/>
          </a:p>
        </p:txBody>
      </p:sp>
      <p:pic>
        <p:nvPicPr>
          <p:cNvPr id="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521877" y="1750320"/>
            <a:ext cx="10908123" cy="4724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for button</a:t>
            </a:r>
            <a:endParaRPr lang="en-US" dirty="0"/>
          </a:p>
        </p:txBody>
      </p:sp>
      <p:pic>
        <p:nvPicPr>
          <p:cNvPr id="1843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738842" y="1412669"/>
            <a:ext cx="9688268" cy="49586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Hidden field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40953" y="1595284"/>
            <a:ext cx="10880776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Hidden tag</a:t>
            </a:r>
            <a:endParaRPr lang="en-US" dirty="0"/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738187" y="1614360"/>
            <a:ext cx="10809800" cy="4343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URL</a:t>
            </a:r>
            <a:endParaRPr 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273153" y="1847415"/>
            <a:ext cx="11569802" cy="37422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Focus Order</a:t>
            </a:r>
            <a:endParaRPr lang="en-US" dirty="0"/>
          </a:p>
        </p:txBody>
      </p:sp>
      <p:pic>
        <p:nvPicPr>
          <p:cNvPr id="2048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580168" y="1545406"/>
            <a:ext cx="10790838" cy="4351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Fieldset</a:t>
            </a:r>
            <a:endParaRPr lang="en-US" dirty="0"/>
          </a:p>
        </p:txBody>
      </p:sp>
      <p:pic>
        <p:nvPicPr>
          <p:cNvPr id="2150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749462" y="1737135"/>
            <a:ext cx="11211480" cy="4351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Frequent used input elements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 smtClean="0"/>
              <a:t>&lt;input type="button"&gt;</a:t>
            </a:r>
          </a:p>
          <a:p>
            <a:pPr lvl="1"/>
            <a:r>
              <a:rPr lang="en-US" dirty="0" smtClean="0"/>
              <a:t>&lt;input type="checkbox"&gt;</a:t>
            </a:r>
          </a:p>
          <a:p>
            <a:pPr lvl="1"/>
            <a:r>
              <a:rPr lang="en-US" dirty="0" smtClean="0"/>
              <a:t>&lt;input type="date"&gt;</a:t>
            </a:r>
          </a:p>
          <a:p>
            <a:pPr lvl="1"/>
            <a:r>
              <a:rPr lang="en-US" dirty="0" smtClean="0"/>
              <a:t>&lt;input type="email"&gt;</a:t>
            </a:r>
          </a:p>
          <a:p>
            <a:pPr lvl="1"/>
            <a:r>
              <a:rPr lang="en-US" dirty="0" smtClean="0"/>
              <a:t>&lt;input type="file"&gt;</a:t>
            </a:r>
          </a:p>
          <a:p>
            <a:pPr lvl="1"/>
            <a:r>
              <a:rPr lang="en-US" dirty="0" smtClean="0"/>
              <a:t>&lt;input type="number"&gt;</a:t>
            </a:r>
          </a:p>
          <a:p>
            <a:pPr lvl="1"/>
            <a:r>
              <a:rPr lang="en-US" dirty="0" smtClean="0"/>
              <a:t>&lt;input type="password"&gt;</a:t>
            </a:r>
          </a:p>
          <a:p>
            <a:pPr lvl="1"/>
            <a:r>
              <a:rPr lang="en-US" dirty="0" smtClean="0"/>
              <a:t>&lt;input type="radio"&gt;</a:t>
            </a:r>
          </a:p>
          <a:p>
            <a:pPr lvl="1"/>
            <a:r>
              <a:rPr lang="en-US" dirty="0" smtClean="0"/>
              <a:t>&lt;input type="reset"&gt;</a:t>
            </a:r>
          </a:p>
          <a:p>
            <a:pPr lvl="1"/>
            <a:r>
              <a:rPr lang="en-US" dirty="0" smtClean="0"/>
              <a:t>&lt;input type="submit"&gt;</a:t>
            </a:r>
          </a:p>
          <a:p>
            <a:pPr lvl="1"/>
            <a:r>
              <a:rPr lang="en-US" dirty="0" smtClean="0"/>
              <a:t>&lt;input type="text"&gt;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1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678426" y="395031"/>
            <a:ext cx="10840064" cy="57992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13"/>
          <p:cNvSpPr txBox="1">
            <a:spLocks/>
          </p:cNvSpPr>
          <p:nvPr/>
        </p:nvSpPr>
        <p:spPr>
          <a:xfrm>
            <a:off x="321126" y="135993"/>
            <a:ext cx="9791700" cy="6301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600" b="1" dirty="0">
                <a:solidFill>
                  <a:srgbClr val="0064B5"/>
                </a:solidFill>
              </a:rPr>
              <a:t>Element Specific Attributes continue..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0EF87DBD-4132-4B30-830E-31765A8847DF}"/>
              </a:ext>
            </a:extLst>
          </p:cNvPr>
          <p:cNvSpPr/>
          <p:nvPr/>
        </p:nvSpPr>
        <p:spPr>
          <a:xfrm>
            <a:off x="383270" y="747235"/>
            <a:ext cx="10491876" cy="71558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</a:pPr>
            <a:r>
              <a:rPr lang="en-US" b="1" u="sng" dirty="0" smtClean="0"/>
              <a:t>Input Elements Attribute List:</a:t>
            </a:r>
            <a:endParaRPr lang="en-US" b="1" u="sng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dk1"/>
                </a:solidFill>
              </a:rPr>
              <a:t>value Attribute - </a:t>
            </a:r>
            <a:r>
              <a:rPr lang="en-US" dirty="0" smtClean="0"/>
              <a:t>&lt;input type="text" id="</a:t>
            </a:r>
            <a:r>
              <a:rPr lang="en-US" dirty="0" err="1" smtClean="0"/>
              <a:t>fname</a:t>
            </a:r>
            <a:r>
              <a:rPr lang="en-US" dirty="0" smtClean="0"/>
              <a:t>" name="</a:t>
            </a:r>
            <a:r>
              <a:rPr lang="en-US" dirty="0" err="1" smtClean="0"/>
              <a:t>fname</a:t>
            </a:r>
            <a:r>
              <a:rPr lang="en-US" dirty="0" smtClean="0"/>
              <a:t>"</a:t>
            </a: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</a:rPr>
              <a:t> value=“</a:t>
            </a:r>
            <a:r>
              <a:rPr lang="en-US" b="1" dirty="0" err="1" smtClean="0">
                <a:solidFill>
                  <a:schemeClr val="accent2">
                    <a:lumMod val="75000"/>
                  </a:schemeClr>
                </a:solidFill>
              </a:rPr>
              <a:t>Ramesh</a:t>
            </a: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</a:rPr>
              <a:t>"</a:t>
            </a:r>
            <a:r>
              <a:rPr lang="en-US" dirty="0" smtClean="0"/>
              <a:t>&gt;</a:t>
            </a:r>
            <a:endParaRPr lang="en-US" dirty="0" smtClean="0">
              <a:solidFill>
                <a:schemeClr val="dk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chemeClr val="dk1"/>
                </a:solidFill>
              </a:rPr>
              <a:t>readonly</a:t>
            </a:r>
            <a:r>
              <a:rPr lang="en-US" dirty="0" smtClean="0">
                <a:solidFill>
                  <a:schemeClr val="dk1"/>
                </a:solidFill>
              </a:rPr>
              <a:t> Attribute - </a:t>
            </a:r>
            <a:r>
              <a:rPr lang="en-US" dirty="0" smtClean="0"/>
              <a:t>&lt;input type="text" id="</a:t>
            </a:r>
            <a:r>
              <a:rPr lang="en-US" dirty="0" err="1" smtClean="0"/>
              <a:t>fname</a:t>
            </a:r>
            <a:r>
              <a:rPr lang="en-US" dirty="0" smtClean="0"/>
              <a:t>" name="</a:t>
            </a:r>
            <a:r>
              <a:rPr lang="en-US" dirty="0" err="1" smtClean="0"/>
              <a:t>fname</a:t>
            </a:r>
            <a:r>
              <a:rPr lang="en-US" dirty="0" smtClean="0"/>
              <a:t>"</a:t>
            </a: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</a:rPr>
              <a:t> </a:t>
            </a:r>
            <a:r>
              <a:rPr lang="en-US" dirty="0" smtClean="0"/>
              <a:t>value=“</a:t>
            </a:r>
            <a:r>
              <a:rPr lang="en-US" dirty="0" err="1" smtClean="0"/>
              <a:t>Ramesh</a:t>
            </a:r>
            <a:r>
              <a:rPr lang="en-US" dirty="0" smtClean="0"/>
              <a:t>“ </a:t>
            </a:r>
            <a:r>
              <a:rPr lang="en-US" b="1" dirty="0" err="1" smtClean="0">
                <a:solidFill>
                  <a:schemeClr val="accent2">
                    <a:lumMod val="75000"/>
                  </a:schemeClr>
                </a:solidFill>
              </a:rPr>
              <a:t>readonly</a:t>
            </a:r>
            <a:r>
              <a:rPr lang="en-US" dirty="0" smtClean="0"/>
              <a:t>&gt;</a:t>
            </a:r>
            <a:endParaRPr lang="en-US" dirty="0" smtClean="0">
              <a:solidFill>
                <a:schemeClr val="dk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dk1"/>
                </a:solidFill>
              </a:rPr>
              <a:t>disabled Attribute - </a:t>
            </a:r>
            <a:r>
              <a:rPr lang="en-US" dirty="0" smtClean="0"/>
              <a:t>&lt;input type="text" id="</a:t>
            </a:r>
            <a:r>
              <a:rPr lang="en-US" dirty="0" err="1" smtClean="0"/>
              <a:t>fname</a:t>
            </a:r>
            <a:r>
              <a:rPr lang="en-US" dirty="0" smtClean="0"/>
              <a:t>" name="</a:t>
            </a:r>
            <a:r>
              <a:rPr lang="en-US" dirty="0" err="1" smtClean="0"/>
              <a:t>fname</a:t>
            </a:r>
            <a:r>
              <a:rPr lang="en-US" dirty="0" smtClean="0"/>
              <a:t>"</a:t>
            </a: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</a:rPr>
              <a:t> </a:t>
            </a:r>
            <a:r>
              <a:rPr lang="en-US" dirty="0" smtClean="0"/>
              <a:t>value=“</a:t>
            </a:r>
            <a:r>
              <a:rPr lang="en-US" dirty="0" err="1" smtClean="0"/>
              <a:t>Ramesh</a:t>
            </a:r>
            <a:r>
              <a:rPr lang="en-US" dirty="0" smtClean="0"/>
              <a:t>“ </a:t>
            </a: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</a:rPr>
              <a:t>disabled</a:t>
            </a:r>
            <a:r>
              <a:rPr lang="en-US" dirty="0" smtClean="0"/>
              <a:t>&gt;</a:t>
            </a:r>
            <a:endParaRPr lang="en-US" dirty="0" smtClean="0">
              <a:solidFill>
                <a:schemeClr val="dk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 smtClean="0"/>
              <a:t>maxlength</a:t>
            </a:r>
            <a:r>
              <a:rPr lang="en-US" dirty="0" smtClean="0"/>
              <a:t> Attribute - &lt;input type="text" id=“</a:t>
            </a:r>
            <a:r>
              <a:rPr lang="en-US" dirty="0" err="1" smtClean="0"/>
              <a:t>mbl</a:t>
            </a:r>
            <a:r>
              <a:rPr lang="en-US" dirty="0" smtClean="0"/>
              <a:t>" name=“mobile" </a:t>
            </a:r>
            <a:r>
              <a:rPr lang="en-US" b="1" dirty="0" err="1" smtClean="0">
                <a:solidFill>
                  <a:schemeClr val="accent2">
                    <a:lumMod val="75000"/>
                  </a:schemeClr>
                </a:solidFill>
              </a:rPr>
              <a:t>maxlength</a:t>
            </a: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</a:rPr>
              <a:t>=“10"</a:t>
            </a:r>
            <a:r>
              <a:rPr lang="en-US" dirty="0" smtClean="0"/>
              <a:t>&gt;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 smtClean="0"/>
              <a:t>minlength</a:t>
            </a:r>
            <a:r>
              <a:rPr lang="en-US" dirty="0" smtClean="0"/>
              <a:t> Attribute - &lt;input type="text" id=“</a:t>
            </a:r>
            <a:r>
              <a:rPr lang="en-US" dirty="0" err="1" smtClean="0"/>
              <a:t>mbl</a:t>
            </a:r>
            <a:r>
              <a:rPr lang="en-US" dirty="0" smtClean="0"/>
              <a:t>" name=“mobile" </a:t>
            </a:r>
            <a:r>
              <a:rPr lang="en-US" b="1" dirty="0" err="1" smtClean="0">
                <a:solidFill>
                  <a:schemeClr val="accent2">
                    <a:lumMod val="75000"/>
                  </a:schemeClr>
                </a:solidFill>
              </a:rPr>
              <a:t>minlength</a:t>
            </a: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</a:rPr>
              <a:t>=“2"</a:t>
            </a:r>
            <a:r>
              <a:rPr lang="en-US" dirty="0" smtClean="0"/>
              <a:t>&gt;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Pattern Attribute:&lt;input type="text"   pattern="[A-</a:t>
            </a:r>
            <a:r>
              <a:rPr lang="en-US" dirty="0" err="1" smtClean="0"/>
              <a:t>Za</a:t>
            </a:r>
            <a:r>
              <a:rPr lang="en-US" dirty="0" smtClean="0"/>
              <a:t>-z]{3}" title="Three letter country code"&gt;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placeholder Attribute - &lt;input type="text" id="</a:t>
            </a:r>
            <a:r>
              <a:rPr lang="en-US" dirty="0" err="1" smtClean="0"/>
              <a:t>fname</a:t>
            </a:r>
            <a:r>
              <a:rPr lang="en-US" dirty="0" smtClean="0"/>
              <a:t>" name="</a:t>
            </a:r>
            <a:r>
              <a:rPr lang="en-US" dirty="0" err="1" smtClean="0"/>
              <a:t>fname</a:t>
            </a:r>
            <a:r>
              <a:rPr lang="en-US" dirty="0" smtClean="0"/>
              <a:t>"</a:t>
            </a: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</a:rPr>
              <a:t>  placeholder=“Enter First Name"</a:t>
            </a:r>
            <a:r>
              <a:rPr lang="en-US" dirty="0" smtClean="0"/>
              <a:t>&gt;</a:t>
            </a: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required Attribute - &lt;input type="text" id="username" name="username" </a:t>
            </a: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</a:rPr>
              <a:t>required</a:t>
            </a:r>
            <a:r>
              <a:rPr lang="en-US" dirty="0" smtClean="0"/>
              <a:t>&gt;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autofocus Attribute - &lt;input type="text" id="</a:t>
            </a:r>
            <a:r>
              <a:rPr lang="en-US" dirty="0" err="1" smtClean="0"/>
              <a:t>fname</a:t>
            </a:r>
            <a:r>
              <a:rPr lang="en-US" dirty="0" smtClean="0"/>
              <a:t>" name="</a:t>
            </a:r>
            <a:r>
              <a:rPr lang="en-US" dirty="0" err="1" smtClean="0"/>
              <a:t>fname</a:t>
            </a:r>
            <a:r>
              <a:rPr lang="en-US" dirty="0" smtClean="0"/>
              <a:t>" </a:t>
            </a: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</a:rPr>
              <a:t>autofocus</a:t>
            </a:r>
            <a:r>
              <a:rPr lang="en-US" dirty="0" smtClean="0"/>
              <a:t>&gt;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selected Attribute - &lt;option value=“</a:t>
            </a:r>
            <a:r>
              <a:rPr lang="en-US" dirty="0" err="1" smtClean="0"/>
              <a:t>chn</a:t>
            </a:r>
            <a:r>
              <a:rPr lang="en-US" dirty="0" smtClean="0"/>
              <a:t>" </a:t>
            </a: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</a:rPr>
              <a:t>selected</a:t>
            </a:r>
            <a:r>
              <a:rPr lang="en-US" dirty="0" smtClean="0"/>
              <a:t>&gt;Chennai&lt;/option&gt;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checked Attribute - &lt;input type="checkbox" name=“run" value=“running" </a:t>
            </a: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</a:rPr>
              <a:t>checked</a:t>
            </a:r>
            <a:r>
              <a:rPr lang="en-US" dirty="0" smtClean="0"/>
              <a:t>&gt;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Min - &lt;input type=“number" name=“run" value=“running" </a:t>
            </a: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</a:rPr>
              <a:t>min=“1” max=“5”</a:t>
            </a:r>
            <a:r>
              <a:rPr lang="en-US" dirty="0" smtClean="0"/>
              <a:t>&gt;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Max &lt;input type=“number" name=“run" value=“running" </a:t>
            </a: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</a:rPr>
              <a:t>min=“1” max=“5”</a:t>
            </a:r>
            <a:r>
              <a:rPr lang="en-US" dirty="0" smtClean="0"/>
              <a:t>&gt;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826996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13"/>
          <p:cNvSpPr txBox="1">
            <a:spLocks/>
          </p:cNvSpPr>
          <p:nvPr/>
        </p:nvSpPr>
        <p:spPr>
          <a:xfrm>
            <a:off x="321126" y="135993"/>
            <a:ext cx="9791700" cy="6301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600" b="1" dirty="0">
                <a:solidFill>
                  <a:srgbClr val="0064B5"/>
                </a:solidFill>
              </a:rPr>
              <a:t>HTML Forms </a:t>
            </a:r>
            <a:r>
              <a:rPr lang="en-US" sz="3600" b="1" dirty="0" smtClean="0">
                <a:solidFill>
                  <a:srgbClr val="0064B5"/>
                </a:solidFill>
              </a:rPr>
              <a:t>Method</a:t>
            </a:r>
            <a:endParaRPr lang="en-US" sz="3600" b="1" dirty="0">
              <a:solidFill>
                <a:srgbClr val="0064B5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E94BD0AF-1302-4D6B-BCED-41BA4AF14A9E}"/>
              </a:ext>
            </a:extLst>
          </p:cNvPr>
          <p:cNvSpPr/>
          <p:nvPr/>
        </p:nvSpPr>
        <p:spPr>
          <a:xfrm>
            <a:off x="321126" y="807111"/>
            <a:ext cx="10759211" cy="25423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</a:pPr>
            <a:r>
              <a:rPr lang="en-US" b="1" u="sng" dirty="0"/>
              <a:t>GET: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dk1"/>
                </a:solidFill>
              </a:rPr>
              <a:t>Appends the form data to the URL, in name/value pairs.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dk1"/>
                </a:solidFill>
              </a:rPr>
              <a:t>NEVER use GET to send sensitive data! (the submitted form data is visible in the URL!).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dk1"/>
                </a:solidFill>
              </a:rPr>
              <a:t>The length of a URL is limited (2048 characters).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dk1"/>
                </a:solidFill>
              </a:rPr>
              <a:t>Useful for form submissions where a user wants to bookmark the result.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dk1"/>
                </a:solidFill>
              </a:rPr>
              <a:t>GET is good for non-secure data, like query strings in Google.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EDAFE943-3F24-471E-9925-3E5E2851B75D}"/>
              </a:ext>
            </a:extLst>
          </p:cNvPr>
          <p:cNvSpPr/>
          <p:nvPr/>
        </p:nvSpPr>
        <p:spPr>
          <a:xfrm>
            <a:off x="321126" y="3582849"/>
            <a:ext cx="11139946" cy="17113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</a:pPr>
            <a:r>
              <a:rPr lang="en-US" b="1" u="sng" dirty="0"/>
              <a:t>POST: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dk1"/>
                </a:solidFill>
              </a:rPr>
              <a:t>Appends the form data inside the body of the HTTP request (the submitted form data is not shown in the URL).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dk1"/>
                </a:solidFill>
              </a:rPr>
              <a:t>POST has no size limitations, and can be used to send large amounts of data.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dk1"/>
                </a:solidFill>
              </a:rPr>
              <a:t>Form submissions with POST cannot be bookmarked.</a:t>
            </a:r>
          </a:p>
        </p:txBody>
      </p:sp>
    </p:spTree>
    <p:extLst>
      <p:ext uri="{BB962C8B-B14F-4D97-AF65-F5344CB8AC3E}">
        <p14:creationId xmlns:p14="http://schemas.microsoft.com/office/powerpoint/2010/main" xmlns="" val="2848728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677674" y="321289"/>
            <a:ext cx="11047294" cy="61237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751417" y="306542"/>
            <a:ext cx="10796570" cy="616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 – </a:t>
            </a:r>
            <a:r>
              <a:rPr lang="en-US" dirty="0" err="1" smtClean="0"/>
              <a:t>enctype</a:t>
            </a:r>
            <a:r>
              <a:rPr lang="en-US" dirty="0" smtClean="0"/>
              <a:t> attribute</a:t>
            </a:r>
            <a:endParaRPr lang="en-US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693788" y="1470255"/>
            <a:ext cx="11498211" cy="39424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08254" y="5442155"/>
            <a:ext cx="11052687" cy="12388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Base 64</a:t>
            </a:r>
            <a:endParaRPr lang="en-US" dirty="0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1125374" y="1609725"/>
            <a:ext cx="8620452" cy="4846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Base 64 – index table</a:t>
            </a:r>
            <a:endParaRPr lang="en-US" dirty="0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1125374" y="1609725"/>
            <a:ext cx="8620452" cy="4846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Base 64 format</a:t>
            </a:r>
            <a:endParaRPr lang="en-US" dirty="0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1125374" y="1609725"/>
            <a:ext cx="8620452" cy="4846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Field</a:t>
            </a:r>
            <a:endParaRPr lang="en-US" dirty="0"/>
          </a:p>
        </p:txBody>
      </p:sp>
      <p:pic>
        <p:nvPicPr>
          <p:cNvPr id="112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840622" y="1560154"/>
            <a:ext cx="10604125" cy="4351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Type</a:t>
            </a:r>
            <a:endParaRPr 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631721" y="1807318"/>
            <a:ext cx="6241027" cy="39593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29936" y="1942485"/>
            <a:ext cx="4162425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005484" y="2797739"/>
            <a:ext cx="4965290" cy="33228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 Attribute</a:t>
            </a:r>
            <a:endParaRPr lang="en-US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846281" y="1604398"/>
            <a:ext cx="9934789" cy="5032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</a:t>
            </a:r>
            <a:endParaRPr lang="en-US" dirty="0"/>
          </a:p>
        </p:txBody>
      </p:sp>
      <p:pic>
        <p:nvPicPr>
          <p:cNvPr id="2253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578260" y="1686719"/>
            <a:ext cx="7415366" cy="3714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16691" y="1669487"/>
            <a:ext cx="6601747" cy="4274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56636" y="1746609"/>
            <a:ext cx="7358216" cy="37397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09945" y="1792850"/>
            <a:ext cx="7511384" cy="40622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58160" y="1532910"/>
            <a:ext cx="8415337" cy="432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97796" y="1757977"/>
            <a:ext cx="7741520" cy="40676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27754" y="1735701"/>
            <a:ext cx="7623072" cy="35737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</a:t>
            </a:r>
            <a:endParaRPr lang="en-US" dirty="0"/>
          </a:p>
        </p:txBody>
      </p:sp>
      <p:pic>
        <p:nvPicPr>
          <p:cNvPr id="296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717753" y="1793644"/>
            <a:ext cx="6494207" cy="38402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97641" y="1778871"/>
            <a:ext cx="8375855" cy="39877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34360" y="1708355"/>
            <a:ext cx="7793446" cy="42057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Input tag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1149" y="1626931"/>
            <a:ext cx="10423883" cy="4400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06092" y="1738313"/>
            <a:ext cx="7836463" cy="44855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78604" y="1815128"/>
            <a:ext cx="7365743" cy="39514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43897" y="1772419"/>
            <a:ext cx="7624916" cy="42744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98577" y="1654276"/>
            <a:ext cx="8378158" cy="4274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59081" y="1794693"/>
            <a:ext cx="7146054" cy="41931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91969" y="1804526"/>
            <a:ext cx="7514611" cy="42128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73074" y="1723257"/>
            <a:ext cx="6427378" cy="41023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</a:t>
            </a:r>
            <a:endParaRPr lang="en-US" dirty="0"/>
          </a:p>
        </p:txBody>
      </p:sp>
      <p:pic>
        <p:nvPicPr>
          <p:cNvPr id="3993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818536" y="1585784"/>
            <a:ext cx="7573296" cy="43578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Input tag attribute</a:t>
            </a:r>
            <a:endParaRPr lang="en-US" dirty="0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580509" y="1722385"/>
            <a:ext cx="10834743" cy="47226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Text field</a:t>
            </a:r>
            <a:endParaRPr lang="en-US" dirty="0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101351" y="1737135"/>
            <a:ext cx="10254907" cy="4351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Password field</a:t>
            </a:r>
            <a:endParaRPr lang="en-US" dirty="0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573681" y="1574902"/>
            <a:ext cx="10251635" cy="47669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 submit and reset</a:t>
            </a:r>
            <a:endParaRPr lang="en-US" dirty="0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783507" y="1426779"/>
            <a:ext cx="10292531" cy="45610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pulent">
  <a:themeElements>
    <a:clrScheme name="Opulent">
      <a:dk1>
        <a:sysClr val="windowText" lastClr="000000"/>
      </a:dk1>
      <a:lt1>
        <a:sysClr val="window" lastClr="FFFFFF"/>
      </a:lt1>
      <a:dk2>
        <a:srgbClr val="B13F9A"/>
      </a:dk2>
      <a:lt2>
        <a:srgbClr val="F4E7ED"/>
      </a:lt2>
      <a:accent1>
        <a:srgbClr val="B83D68"/>
      </a:accent1>
      <a:accent2>
        <a:srgbClr val="AC66BB"/>
      </a:accent2>
      <a:accent3>
        <a:srgbClr val="DE6C36"/>
      </a:accent3>
      <a:accent4>
        <a:srgbClr val="F9B639"/>
      </a:accent4>
      <a:accent5>
        <a:srgbClr val="CF6DA4"/>
      </a:accent5>
      <a:accent6>
        <a:srgbClr val="FA8D3D"/>
      </a:accent6>
      <a:hlink>
        <a:srgbClr val="FFDE66"/>
      </a:hlink>
      <a:folHlink>
        <a:srgbClr val="D490C5"/>
      </a:folHlink>
    </a:clrScheme>
    <a:fontScheme name="Opulent">
      <a:majorFont>
        <a:latin typeface="Trebuchet MS"/>
        <a:ea typeface=""/>
        <a:cs typeface=""/>
        <a:font script="Jpan" typeface="HG丸ｺﾞｼｯｸM-PRO"/>
        <a:font script="Hang" typeface="HY그래픽M"/>
        <a:font script="Hans" typeface="黑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rebuchet MS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pulent">
      <a:fillStyleLst>
        <a:solidFill>
          <a:schemeClr val="phClr"/>
        </a:solidFill>
        <a:gradFill rotWithShape="1">
          <a:gsLst>
            <a:gs pos="0">
              <a:schemeClr val="phClr">
                <a:tint val="15000"/>
                <a:satMod val="250000"/>
              </a:schemeClr>
            </a:gs>
            <a:gs pos="49000">
              <a:schemeClr val="phClr">
                <a:tint val="50000"/>
                <a:satMod val="200000"/>
              </a:schemeClr>
            </a:gs>
            <a:gs pos="49100">
              <a:schemeClr val="phClr">
                <a:tint val="64000"/>
                <a:satMod val="160000"/>
              </a:schemeClr>
            </a:gs>
            <a:gs pos="92000">
              <a:schemeClr val="phClr">
                <a:tint val="50000"/>
                <a:satMod val="200000"/>
              </a:schemeClr>
            </a:gs>
            <a:gs pos="100000">
              <a:schemeClr val="phClr">
                <a:tint val="43000"/>
                <a:satMod val="19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4000"/>
              </a:schemeClr>
            </a:gs>
            <a:gs pos="49000">
              <a:schemeClr val="phClr">
                <a:tint val="96000"/>
                <a:shade val="84000"/>
                <a:satMod val="110000"/>
              </a:schemeClr>
            </a:gs>
            <a:gs pos="49100">
              <a:schemeClr val="phClr">
                <a:shade val="55000"/>
                <a:satMod val="150000"/>
              </a:schemeClr>
            </a:gs>
            <a:gs pos="92000">
              <a:schemeClr val="phClr">
                <a:tint val="98000"/>
                <a:shade val="90000"/>
                <a:satMod val="128000"/>
              </a:schemeClr>
            </a:gs>
            <a:gs pos="100000">
              <a:schemeClr val="phClr">
                <a:tint val="90000"/>
                <a:shade val="97000"/>
                <a:satMod val="128000"/>
              </a:schemeClr>
            </a:gs>
          </a:gsLst>
          <a:lin ang="5400000" scaled="1"/>
        </a:gradFill>
      </a:fillStyleLst>
      <a:lnStyleLst>
        <a:ln w="11430" cap="flat" cmpd="sng" algn="ctr">
          <a:solidFill>
            <a:schemeClr val="phClr"/>
          </a:solidFill>
          <a:prstDash val="solid"/>
        </a:ln>
        <a:ln w="40000" cap="flat" cmpd="sng" algn="ctr">
          <a:solidFill>
            <a:schemeClr val="phClr"/>
          </a:solidFill>
          <a:prstDash val="solid"/>
        </a:ln>
        <a:ln w="31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chemeClr val="phClr">
                <a:shade val="30000"/>
                <a:satMod val="150000"/>
                <a:alpha val="38000"/>
              </a:schemeClr>
            </a:outerShdw>
          </a:effectLst>
        </a:effectStyle>
        <a:effectStyle>
          <a:effectLst>
            <a:outerShdw blurRad="39000" dist="25400" dir="5400000" rotWithShape="0">
              <a:schemeClr val="phClr">
                <a:shade val="33000"/>
                <a:alpha val="83000"/>
              </a:schemeClr>
            </a:outerShdw>
          </a:effectLst>
        </a:effectStyle>
        <a:effectStyle>
          <a:effectLst>
            <a:outerShdw blurRad="39000" dist="25400" dir="5400000" rotWithShape="0">
              <a:schemeClr val="phClr">
                <a:shade val="33000"/>
                <a:alpha val="83000"/>
              </a:scheme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500000"/>
            </a:lightRig>
          </a:scene3d>
          <a:sp3d extrusionH="127000" prstMaterial="powder">
            <a:bevelT w="50800" h="635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78000"/>
                <a:satMod val="220000"/>
              </a:schemeClr>
            </a:gs>
            <a:gs pos="100000">
              <a:schemeClr val="phClr">
                <a:shade val="35000"/>
                <a:satMod val="155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80000"/>
              </a:schemeClr>
              <a:schemeClr val="phClr">
                <a:tint val="500"/>
                <a:satMod val="150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Opulent</Template>
  <TotalTime>7969</TotalTime>
  <Words>299</Words>
  <Application>Microsoft Office PowerPoint</Application>
  <PresentationFormat>Custom</PresentationFormat>
  <Paragraphs>90</Paragraphs>
  <Slides>57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58" baseType="lpstr">
      <vt:lpstr>Opulent</vt:lpstr>
      <vt:lpstr>Slide 1</vt:lpstr>
      <vt:lpstr>Question</vt:lpstr>
      <vt:lpstr>Slide 3</vt:lpstr>
      <vt:lpstr>Form Attribute</vt:lpstr>
      <vt:lpstr>Input tag</vt:lpstr>
      <vt:lpstr>Input tag attribute</vt:lpstr>
      <vt:lpstr>Text field</vt:lpstr>
      <vt:lpstr>Password field</vt:lpstr>
      <vt:lpstr>Form submit and reset</vt:lpstr>
      <vt:lpstr>checkbox</vt:lpstr>
      <vt:lpstr>Radio Button</vt:lpstr>
      <vt:lpstr>Label Tag</vt:lpstr>
      <vt:lpstr>label</vt:lpstr>
      <vt:lpstr>Label Tag</vt:lpstr>
      <vt:lpstr>TextArea</vt:lpstr>
      <vt:lpstr>TextArea</vt:lpstr>
      <vt:lpstr>Wrap=“hard”</vt:lpstr>
      <vt:lpstr>Wrap=“soft”</vt:lpstr>
      <vt:lpstr>TextArea</vt:lpstr>
      <vt:lpstr>Select Tag</vt:lpstr>
      <vt:lpstr>Select Tag</vt:lpstr>
      <vt:lpstr>Select tag</vt:lpstr>
      <vt:lpstr>Image for button</vt:lpstr>
      <vt:lpstr>Hidden field</vt:lpstr>
      <vt:lpstr>Hidden tag</vt:lpstr>
      <vt:lpstr>URL</vt:lpstr>
      <vt:lpstr>Focus Order</vt:lpstr>
      <vt:lpstr>Fieldset</vt:lpstr>
      <vt:lpstr>Frequent used input elements</vt:lpstr>
      <vt:lpstr>Slide 30</vt:lpstr>
      <vt:lpstr>Slide 31</vt:lpstr>
      <vt:lpstr>Slide 32</vt:lpstr>
      <vt:lpstr>Slide 33</vt:lpstr>
      <vt:lpstr>Form – enctype attribute</vt:lpstr>
      <vt:lpstr>Base 64</vt:lpstr>
      <vt:lpstr>Base 64 – index table</vt:lpstr>
      <vt:lpstr>Base 64 format</vt:lpstr>
      <vt:lpstr>File Field</vt:lpstr>
      <vt:lpstr>File Type</vt:lpstr>
      <vt:lpstr>Question</vt:lpstr>
      <vt:lpstr>Question</vt:lpstr>
      <vt:lpstr>Question</vt:lpstr>
      <vt:lpstr>Question</vt:lpstr>
      <vt:lpstr>Question</vt:lpstr>
      <vt:lpstr>Question</vt:lpstr>
      <vt:lpstr>Question</vt:lpstr>
      <vt:lpstr>Question</vt:lpstr>
      <vt:lpstr>Question</vt:lpstr>
      <vt:lpstr>Question</vt:lpstr>
      <vt:lpstr>Question</vt:lpstr>
      <vt:lpstr>Question</vt:lpstr>
      <vt:lpstr>Question</vt:lpstr>
      <vt:lpstr>Question</vt:lpstr>
      <vt:lpstr>Question</vt:lpstr>
      <vt:lpstr>Question</vt:lpstr>
      <vt:lpstr>Question</vt:lpstr>
      <vt:lpstr>Question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Sengottuvelu Dhayalan</dc:creator>
  <cp:lastModifiedBy>Salman</cp:lastModifiedBy>
  <cp:revision>420</cp:revision>
  <dcterms:created xsi:type="dcterms:W3CDTF">2021-03-13T13:53:48Z</dcterms:created>
  <dcterms:modified xsi:type="dcterms:W3CDTF">2022-08-25T17:55:01Z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LPManualFileClassification">
    <vt:lpwstr>{1A067545-A4E2-4FA1-8094-0D7902669705}</vt:lpwstr>
  </property>
  <property fmtid="{D5CDD505-2E9C-101B-9397-08002B2CF9AE}" pid="3" name="DLPManualFileClassificationLastModifiedBy">
    <vt:lpwstr>TECHMAHINDRA\SD51259</vt:lpwstr>
  </property>
  <property fmtid="{D5CDD505-2E9C-101B-9397-08002B2CF9AE}" pid="4" name="DLPManualFileClassificationLastModificationDate">
    <vt:lpwstr>1615644541</vt:lpwstr>
  </property>
  <property fmtid="{D5CDD505-2E9C-101B-9397-08002B2CF9AE}" pid="5" name="DLPManualFileClassificationVersion">
    <vt:lpwstr>11.6.0.76</vt:lpwstr>
  </property>
</Properties>
</file>